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400" r:id="rId2"/>
  </p:sldIdLst>
  <p:sldSz cx="12192000" cy="6858000"/>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0" d="100"/>
          <a:sy n="110" d="100"/>
        </p:scale>
        <p:origin x="57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425A0109-62D2-4777-AA9D-DEBF28855B3B}" type="datetimeFigureOut">
              <a:rPr kumimoji="1" lang="ja-JP" altLang="en-US" smtClean="0"/>
              <a:t>2022/4/6</a:t>
            </a:fld>
            <a:endParaRPr kumimoji="1" lang="ja-JP" altLang="en-US"/>
          </a:p>
        </p:txBody>
      </p:sp>
      <p:sp>
        <p:nvSpPr>
          <p:cNvPr id="4" name="スライド イメージ プレースホルダー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74ED45EF-902C-4F70-A59C-DB3B3F7C8819}" type="slidenum">
              <a:rPr kumimoji="1" lang="ja-JP" altLang="en-US" smtClean="0"/>
              <a:t>‹#›</a:t>
            </a:fld>
            <a:endParaRPr kumimoji="1" lang="ja-JP" altLang="en-US"/>
          </a:p>
        </p:txBody>
      </p:sp>
    </p:spTree>
    <p:extLst>
      <p:ext uri="{BB962C8B-B14F-4D97-AF65-F5344CB8AC3E}">
        <p14:creationId xmlns:p14="http://schemas.microsoft.com/office/powerpoint/2010/main" val="127684721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では私たちなにもの？っていうことですが、私たちは、あとで話しますが、アクサ生命という会社のフィナンシャルアドバイザーをしている諏訪部と樋口と申します。</a:t>
            </a:r>
            <a:endParaRPr kumimoji="1" lang="en-US" altLang="ja-JP" dirty="0"/>
          </a:p>
          <a:p>
            <a:r>
              <a:rPr kumimoji="1" lang="ja-JP" altLang="en-US" dirty="0"/>
              <a:t>簡単にプロフィールお伝えいたしますが、実はわたくしは以前にも何度かお邪魔したことがあって、公務員の専門学校の講師をしていました。</a:t>
            </a:r>
            <a:endParaRPr kumimoji="1" lang="en-US" altLang="ja-JP" dirty="0"/>
          </a:p>
          <a:p>
            <a:r>
              <a:rPr kumimoji="1" lang="ja-JP" altLang="en-US" dirty="0"/>
              <a:t>その前は警察官をして、直近では緑の看板のコンビニで</a:t>
            </a:r>
            <a:r>
              <a:rPr kumimoji="1" lang="en-US" altLang="ja-JP" dirty="0"/>
              <a:t>SV</a:t>
            </a:r>
            <a:r>
              <a:rPr kumimoji="1" lang="ja-JP" altLang="en-US" dirty="0"/>
              <a:t>という仕事をしていました。高校生の頃はこのような人生になるとは思ってもいませんでしたが、現在の仕事で、目標と知識の向上がお金を増やすことにつながるとわかり保育園や学校で講演をしております。</a:t>
            </a:r>
            <a:endParaRPr kumimoji="1" lang="en-US" altLang="ja-JP" dirty="0"/>
          </a:p>
          <a:p>
            <a:r>
              <a:rPr kumimoji="1" lang="en-US" altLang="ja-JP" dirty="0"/>
              <a:t>(</a:t>
            </a:r>
            <a:r>
              <a:rPr kumimoji="1" lang="ja-JP" altLang="en-US" dirty="0"/>
              <a:t>変わって樋口</a:t>
            </a:r>
            <a:r>
              <a:rPr kumimoji="1" lang="en-US" altLang="ja-JP" dirty="0"/>
              <a:t>FA)</a:t>
            </a:r>
          </a:p>
          <a:p>
            <a:endParaRPr kumimoji="1" lang="en-US" altLang="ja-JP" dirty="0"/>
          </a:p>
        </p:txBody>
      </p:sp>
      <p:sp>
        <p:nvSpPr>
          <p:cNvPr id="4" name="スライド番号プレースホルダー 3"/>
          <p:cNvSpPr>
            <a:spLocks noGrp="1"/>
          </p:cNvSpPr>
          <p:nvPr>
            <p:ph type="sldNum" sz="quarter" idx="5"/>
          </p:nvPr>
        </p:nvSpPr>
        <p:spPr/>
        <p:txBody>
          <a:bodyPr/>
          <a:lstStyle/>
          <a:p>
            <a:fld id="{CDCF1431-B0F8-4B2E-B878-0FB173DF94FE}" type="slidenum">
              <a:rPr kumimoji="1" lang="ja-JP" altLang="en-US" smtClean="0"/>
              <a:t>1</a:t>
            </a:fld>
            <a:endParaRPr kumimoji="1" lang="ja-JP" altLang="en-US"/>
          </a:p>
        </p:txBody>
      </p:sp>
    </p:spTree>
    <p:extLst>
      <p:ext uri="{BB962C8B-B14F-4D97-AF65-F5344CB8AC3E}">
        <p14:creationId xmlns:p14="http://schemas.microsoft.com/office/powerpoint/2010/main" val="8541604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3DADD4C-4C85-4767-8616-F37088D0BF3F}"/>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B5AEF317-5FB6-475F-BAFA-E05D21D39A7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5C721895-9BB8-45F6-B1D5-5047EA417418}"/>
              </a:ext>
            </a:extLst>
          </p:cNvPr>
          <p:cNvSpPr>
            <a:spLocks noGrp="1"/>
          </p:cNvSpPr>
          <p:nvPr>
            <p:ph type="dt" sz="half" idx="10"/>
          </p:nvPr>
        </p:nvSpPr>
        <p:spPr/>
        <p:txBody>
          <a:bodyPr/>
          <a:lstStyle/>
          <a:p>
            <a:fld id="{85B15BB3-E3F2-48C8-B783-23FD9BFD1687}" type="datetimeFigureOut">
              <a:rPr kumimoji="1" lang="ja-JP" altLang="en-US" smtClean="0"/>
              <a:t>2022/4/6</a:t>
            </a:fld>
            <a:endParaRPr kumimoji="1" lang="ja-JP" altLang="en-US"/>
          </a:p>
        </p:txBody>
      </p:sp>
      <p:sp>
        <p:nvSpPr>
          <p:cNvPr id="5" name="フッター プレースホルダー 4">
            <a:extLst>
              <a:ext uri="{FF2B5EF4-FFF2-40B4-BE49-F238E27FC236}">
                <a16:creationId xmlns:a16="http://schemas.microsoft.com/office/drawing/2014/main" id="{F23A4776-7F67-49CA-BB96-1346F930937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3BE2862-2A97-44EA-A803-CA2FC2A7FEC0}"/>
              </a:ext>
            </a:extLst>
          </p:cNvPr>
          <p:cNvSpPr>
            <a:spLocks noGrp="1"/>
          </p:cNvSpPr>
          <p:nvPr>
            <p:ph type="sldNum" sz="quarter" idx="12"/>
          </p:nvPr>
        </p:nvSpPr>
        <p:spPr/>
        <p:txBody>
          <a:bodyPr/>
          <a:lstStyle/>
          <a:p>
            <a:fld id="{4F647EA1-7579-4168-9C5F-624E29BCBEC8}" type="slidenum">
              <a:rPr kumimoji="1" lang="ja-JP" altLang="en-US" smtClean="0"/>
              <a:t>‹#›</a:t>
            </a:fld>
            <a:endParaRPr kumimoji="1" lang="ja-JP" altLang="en-US"/>
          </a:p>
        </p:txBody>
      </p:sp>
    </p:spTree>
    <p:extLst>
      <p:ext uri="{BB962C8B-B14F-4D97-AF65-F5344CB8AC3E}">
        <p14:creationId xmlns:p14="http://schemas.microsoft.com/office/powerpoint/2010/main" val="335839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DE5A642-2F25-4936-B9A5-AE619BA8890A}"/>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39D87A7E-5CAE-4907-838F-710E954F0487}"/>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98138C8-76F2-4065-AEA8-18925BA06898}"/>
              </a:ext>
            </a:extLst>
          </p:cNvPr>
          <p:cNvSpPr>
            <a:spLocks noGrp="1"/>
          </p:cNvSpPr>
          <p:nvPr>
            <p:ph type="dt" sz="half" idx="10"/>
          </p:nvPr>
        </p:nvSpPr>
        <p:spPr/>
        <p:txBody>
          <a:bodyPr/>
          <a:lstStyle/>
          <a:p>
            <a:fld id="{85B15BB3-E3F2-48C8-B783-23FD9BFD1687}" type="datetimeFigureOut">
              <a:rPr kumimoji="1" lang="ja-JP" altLang="en-US" smtClean="0"/>
              <a:t>2022/4/6</a:t>
            </a:fld>
            <a:endParaRPr kumimoji="1" lang="ja-JP" altLang="en-US"/>
          </a:p>
        </p:txBody>
      </p:sp>
      <p:sp>
        <p:nvSpPr>
          <p:cNvPr id="5" name="フッター プレースホルダー 4">
            <a:extLst>
              <a:ext uri="{FF2B5EF4-FFF2-40B4-BE49-F238E27FC236}">
                <a16:creationId xmlns:a16="http://schemas.microsoft.com/office/drawing/2014/main" id="{0F1CADB0-B6A4-4108-ABFE-E8BE08644FE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32105F5-3667-4DCD-A7E4-E60EC5B63811}"/>
              </a:ext>
            </a:extLst>
          </p:cNvPr>
          <p:cNvSpPr>
            <a:spLocks noGrp="1"/>
          </p:cNvSpPr>
          <p:nvPr>
            <p:ph type="sldNum" sz="quarter" idx="12"/>
          </p:nvPr>
        </p:nvSpPr>
        <p:spPr/>
        <p:txBody>
          <a:bodyPr/>
          <a:lstStyle/>
          <a:p>
            <a:fld id="{4F647EA1-7579-4168-9C5F-624E29BCBEC8}" type="slidenum">
              <a:rPr kumimoji="1" lang="ja-JP" altLang="en-US" smtClean="0"/>
              <a:t>‹#›</a:t>
            </a:fld>
            <a:endParaRPr kumimoji="1" lang="ja-JP" altLang="en-US"/>
          </a:p>
        </p:txBody>
      </p:sp>
    </p:spTree>
    <p:extLst>
      <p:ext uri="{BB962C8B-B14F-4D97-AF65-F5344CB8AC3E}">
        <p14:creationId xmlns:p14="http://schemas.microsoft.com/office/powerpoint/2010/main" val="1484101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7FC4AB11-9E64-48F7-B94E-63ADE2401A45}"/>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58355B72-AD97-4C6B-9AF4-CA48BA34901D}"/>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F9E14B0-E4C5-46EF-8E37-948211815879}"/>
              </a:ext>
            </a:extLst>
          </p:cNvPr>
          <p:cNvSpPr>
            <a:spLocks noGrp="1"/>
          </p:cNvSpPr>
          <p:nvPr>
            <p:ph type="dt" sz="half" idx="10"/>
          </p:nvPr>
        </p:nvSpPr>
        <p:spPr/>
        <p:txBody>
          <a:bodyPr/>
          <a:lstStyle/>
          <a:p>
            <a:fld id="{85B15BB3-E3F2-48C8-B783-23FD9BFD1687}" type="datetimeFigureOut">
              <a:rPr kumimoji="1" lang="ja-JP" altLang="en-US" smtClean="0"/>
              <a:t>2022/4/6</a:t>
            </a:fld>
            <a:endParaRPr kumimoji="1" lang="ja-JP" altLang="en-US"/>
          </a:p>
        </p:txBody>
      </p:sp>
      <p:sp>
        <p:nvSpPr>
          <p:cNvPr id="5" name="フッター プレースホルダー 4">
            <a:extLst>
              <a:ext uri="{FF2B5EF4-FFF2-40B4-BE49-F238E27FC236}">
                <a16:creationId xmlns:a16="http://schemas.microsoft.com/office/drawing/2014/main" id="{28D61CF4-F3CD-41AF-997A-76303F1EDB9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B39A853-2881-4E3E-97A9-CFF66106A7F0}"/>
              </a:ext>
            </a:extLst>
          </p:cNvPr>
          <p:cNvSpPr>
            <a:spLocks noGrp="1"/>
          </p:cNvSpPr>
          <p:nvPr>
            <p:ph type="sldNum" sz="quarter" idx="12"/>
          </p:nvPr>
        </p:nvSpPr>
        <p:spPr/>
        <p:txBody>
          <a:bodyPr/>
          <a:lstStyle/>
          <a:p>
            <a:fld id="{4F647EA1-7579-4168-9C5F-624E29BCBEC8}" type="slidenum">
              <a:rPr kumimoji="1" lang="ja-JP" altLang="en-US" smtClean="0"/>
              <a:t>‹#›</a:t>
            </a:fld>
            <a:endParaRPr kumimoji="1" lang="ja-JP" altLang="en-US"/>
          </a:p>
        </p:txBody>
      </p:sp>
    </p:spTree>
    <p:extLst>
      <p:ext uri="{BB962C8B-B14F-4D97-AF65-F5344CB8AC3E}">
        <p14:creationId xmlns:p14="http://schemas.microsoft.com/office/powerpoint/2010/main" val="16641053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a:xfrm>
            <a:off x="239349" y="6381332"/>
            <a:ext cx="622763" cy="365125"/>
          </a:xfrm>
          <a:prstGeom prst="rect">
            <a:avLst/>
          </a:prstGeom>
        </p:spPr>
        <p:txBody>
          <a:bodyPr/>
          <a:lstStyle>
            <a:lvl1pPr>
              <a:defRPr sz="1187">
                <a:solidFill>
                  <a:schemeClr val="tx2"/>
                </a:solidFill>
                <a:latin typeface="メイリオ" panose="020B0604030504040204" pitchFamily="50" charset="-128"/>
                <a:ea typeface="メイリオ" panose="020B0604030504040204" pitchFamily="50" charset="-128"/>
                <a:cs typeface="メイリオ" panose="020B0604030504040204" pitchFamily="50" charset="-128"/>
              </a:defRPr>
            </a:lvl1pPr>
          </a:lstStyle>
          <a:p>
            <a:fld id="{D4E18A33-D69F-4062-ADBA-C0B98B45FE37}" type="slidenum">
              <a:rPr lang="ja-JP" altLang="en-US" smtClean="0">
                <a:solidFill>
                  <a:srgbClr val="00008F"/>
                </a:solidFill>
              </a:rPr>
              <a:pPr/>
              <a:t>‹#›</a:t>
            </a:fld>
            <a:endParaRPr lang="ja-JP" altLang="en-US" dirty="0">
              <a:solidFill>
                <a:srgbClr val="00008F"/>
              </a:solidFill>
            </a:endParaRPr>
          </a:p>
        </p:txBody>
      </p:sp>
      <p:sp>
        <p:nvSpPr>
          <p:cNvPr id="9" name="タイトル 1"/>
          <p:cNvSpPr>
            <a:spLocks noGrp="1"/>
          </p:cNvSpPr>
          <p:nvPr>
            <p:ph type="title"/>
          </p:nvPr>
        </p:nvSpPr>
        <p:spPr>
          <a:xfrm>
            <a:off x="609601" y="275172"/>
            <a:ext cx="10972800" cy="561545"/>
          </a:xfrm>
          <a:prstGeom prst="rect">
            <a:avLst/>
          </a:prstGeom>
        </p:spPr>
        <p:txBody>
          <a:bodyPr lIns="107287" tIns="53643" rIns="107287" bIns="53643"/>
          <a:lstStyle>
            <a:lvl1pPr algn="l">
              <a:defRPr sz="2482">
                <a:solidFill>
                  <a:schemeClr val="tx2"/>
                </a:solidFill>
                <a:latin typeface="源ノ角ゴシック Medium" pitchFamily="34" charset="-128"/>
                <a:ea typeface="源ノ角ゴシック Medium" pitchFamily="34" charset="-128"/>
              </a:defRPr>
            </a:lvl1pPr>
          </a:lstStyle>
          <a:p>
            <a:r>
              <a:rPr lang="ja-JP" altLang="en-US" dirty="0"/>
              <a:t>マスター タイトルの書式設定</a:t>
            </a:r>
          </a:p>
        </p:txBody>
      </p:sp>
    </p:spTree>
    <p:extLst>
      <p:ext uri="{BB962C8B-B14F-4D97-AF65-F5344CB8AC3E}">
        <p14:creationId xmlns:p14="http://schemas.microsoft.com/office/powerpoint/2010/main" val="3210037623"/>
      </p:ext>
    </p:extLst>
  </p:cSld>
  <p:clrMapOvr>
    <a:masterClrMapping/>
  </p:clrMapOvr>
  <p:transition spd="slow">
    <p:pu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832CF98-DE83-4E7E-AFCE-062C9DCF1C0C}"/>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54F81C2D-B1F0-4CCD-AE68-9BCD03C5B903}"/>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ADC92C3-5405-4CF9-90B4-51171C15FE19}"/>
              </a:ext>
            </a:extLst>
          </p:cNvPr>
          <p:cNvSpPr>
            <a:spLocks noGrp="1"/>
          </p:cNvSpPr>
          <p:nvPr>
            <p:ph type="dt" sz="half" idx="10"/>
          </p:nvPr>
        </p:nvSpPr>
        <p:spPr/>
        <p:txBody>
          <a:bodyPr/>
          <a:lstStyle/>
          <a:p>
            <a:fld id="{85B15BB3-E3F2-48C8-B783-23FD9BFD1687}" type="datetimeFigureOut">
              <a:rPr kumimoji="1" lang="ja-JP" altLang="en-US" smtClean="0"/>
              <a:t>2022/4/6</a:t>
            </a:fld>
            <a:endParaRPr kumimoji="1" lang="ja-JP" altLang="en-US"/>
          </a:p>
        </p:txBody>
      </p:sp>
      <p:sp>
        <p:nvSpPr>
          <p:cNvPr id="5" name="フッター プレースホルダー 4">
            <a:extLst>
              <a:ext uri="{FF2B5EF4-FFF2-40B4-BE49-F238E27FC236}">
                <a16:creationId xmlns:a16="http://schemas.microsoft.com/office/drawing/2014/main" id="{E49F218F-68EA-471B-AE33-561E3DD0C22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C87F46F-61C3-4FC5-9EA5-2CB47592E09C}"/>
              </a:ext>
            </a:extLst>
          </p:cNvPr>
          <p:cNvSpPr>
            <a:spLocks noGrp="1"/>
          </p:cNvSpPr>
          <p:nvPr>
            <p:ph type="sldNum" sz="quarter" idx="12"/>
          </p:nvPr>
        </p:nvSpPr>
        <p:spPr/>
        <p:txBody>
          <a:bodyPr/>
          <a:lstStyle/>
          <a:p>
            <a:fld id="{4F647EA1-7579-4168-9C5F-624E29BCBEC8}" type="slidenum">
              <a:rPr kumimoji="1" lang="ja-JP" altLang="en-US" smtClean="0"/>
              <a:t>‹#›</a:t>
            </a:fld>
            <a:endParaRPr kumimoji="1" lang="ja-JP" altLang="en-US"/>
          </a:p>
        </p:txBody>
      </p:sp>
    </p:spTree>
    <p:extLst>
      <p:ext uri="{BB962C8B-B14F-4D97-AF65-F5344CB8AC3E}">
        <p14:creationId xmlns:p14="http://schemas.microsoft.com/office/powerpoint/2010/main" val="41781493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9BF1113-5307-4184-8772-204B0E796DEF}"/>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4816B458-78D3-44B5-BD5C-8D4DFAB479E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F3BAEFE4-FA92-494E-9649-26F6BBE45C38}"/>
              </a:ext>
            </a:extLst>
          </p:cNvPr>
          <p:cNvSpPr>
            <a:spLocks noGrp="1"/>
          </p:cNvSpPr>
          <p:nvPr>
            <p:ph type="dt" sz="half" idx="10"/>
          </p:nvPr>
        </p:nvSpPr>
        <p:spPr/>
        <p:txBody>
          <a:bodyPr/>
          <a:lstStyle/>
          <a:p>
            <a:fld id="{85B15BB3-E3F2-48C8-B783-23FD9BFD1687}" type="datetimeFigureOut">
              <a:rPr kumimoji="1" lang="ja-JP" altLang="en-US" smtClean="0"/>
              <a:t>2022/4/6</a:t>
            </a:fld>
            <a:endParaRPr kumimoji="1" lang="ja-JP" altLang="en-US"/>
          </a:p>
        </p:txBody>
      </p:sp>
      <p:sp>
        <p:nvSpPr>
          <p:cNvPr id="5" name="フッター プレースホルダー 4">
            <a:extLst>
              <a:ext uri="{FF2B5EF4-FFF2-40B4-BE49-F238E27FC236}">
                <a16:creationId xmlns:a16="http://schemas.microsoft.com/office/drawing/2014/main" id="{99670B19-891F-4A21-944F-A2EF03DA9E6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8588585-5C88-474D-BC79-D22DE2D8FF20}"/>
              </a:ext>
            </a:extLst>
          </p:cNvPr>
          <p:cNvSpPr>
            <a:spLocks noGrp="1"/>
          </p:cNvSpPr>
          <p:nvPr>
            <p:ph type="sldNum" sz="quarter" idx="12"/>
          </p:nvPr>
        </p:nvSpPr>
        <p:spPr/>
        <p:txBody>
          <a:bodyPr/>
          <a:lstStyle/>
          <a:p>
            <a:fld id="{4F647EA1-7579-4168-9C5F-624E29BCBEC8}" type="slidenum">
              <a:rPr kumimoji="1" lang="ja-JP" altLang="en-US" smtClean="0"/>
              <a:t>‹#›</a:t>
            </a:fld>
            <a:endParaRPr kumimoji="1" lang="ja-JP" altLang="en-US"/>
          </a:p>
        </p:txBody>
      </p:sp>
    </p:spTree>
    <p:extLst>
      <p:ext uri="{BB962C8B-B14F-4D97-AF65-F5344CB8AC3E}">
        <p14:creationId xmlns:p14="http://schemas.microsoft.com/office/powerpoint/2010/main" val="25650906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B126585-E346-4815-B78C-3D2001D47FA7}"/>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1840F532-03F5-4825-B3F8-1C2BEADDD45F}"/>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4A32CAF0-890D-4F33-81CE-EC8E8D7C6BE8}"/>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F24D2C03-675F-4BBD-98CE-AB3CAF7C0C62}"/>
              </a:ext>
            </a:extLst>
          </p:cNvPr>
          <p:cNvSpPr>
            <a:spLocks noGrp="1"/>
          </p:cNvSpPr>
          <p:nvPr>
            <p:ph type="dt" sz="half" idx="10"/>
          </p:nvPr>
        </p:nvSpPr>
        <p:spPr/>
        <p:txBody>
          <a:bodyPr/>
          <a:lstStyle/>
          <a:p>
            <a:fld id="{85B15BB3-E3F2-48C8-B783-23FD9BFD1687}" type="datetimeFigureOut">
              <a:rPr kumimoji="1" lang="ja-JP" altLang="en-US" smtClean="0"/>
              <a:t>2022/4/6</a:t>
            </a:fld>
            <a:endParaRPr kumimoji="1" lang="ja-JP" altLang="en-US"/>
          </a:p>
        </p:txBody>
      </p:sp>
      <p:sp>
        <p:nvSpPr>
          <p:cNvPr id="6" name="フッター プレースホルダー 5">
            <a:extLst>
              <a:ext uri="{FF2B5EF4-FFF2-40B4-BE49-F238E27FC236}">
                <a16:creationId xmlns:a16="http://schemas.microsoft.com/office/drawing/2014/main" id="{05F5357D-21DE-40B1-9862-3F47A6F721DF}"/>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27756C9D-3BFF-490C-ADDA-F3730C5D4D4C}"/>
              </a:ext>
            </a:extLst>
          </p:cNvPr>
          <p:cNvSpPr>
            <a:spLocks noGrp="1"/>
          </p:cNvSpPr>
          <p:nvPr>
            <p:ph type="sldNum" sz="quarter" idx="12"/>
          </p:nvPr>
        </p:nvSpPr>
        <p:spPr/>
        <p:txBody>
          <a:bodyPr/>
          <a:lstStyle/>
          <a:p>
            <a:fld id="{4F647EA1-7579-4168-9C5F-624E29BCBEC8}" type="slidenum">
              <a:rPr kumimoji="1" lang="ja-JP" altLang="en-US" smtClean="0"/>
              <a:t>‹#›</a:t>
            </a:fld>
            <a:endParaRPr kumimoji="1" lang="ja-JP" altLang="en-US"/>
          </a:p>
        </p:txBody>
      </p:sp>
    </p:spTree>
    <p:extLst>
      <p:ext uri="{BB962C8B-B14F-4D97-AF65-F5344CB8AC3E}">
        <p14:creationId xmlns:p14="http://schemas.microsoft.com/office/powerpoint/2010/main" val="19061735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28C8AD7-4D93-4E11-AAE7-CDA2BB757716}"/>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BF7768C7-7EEB-4FC8-A645-7FD3C1AE3CB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2293B237-9BDA-4733-B611-43D7F60D1843}"/>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B46E552A-ECB5-43F7-B44D-93AE063B6C1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8FFB404C-6BD6-46BB-AAF5-C5022EEBD65E}"/>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D238D458-177E-4173-B35C-530CFE040419}"/>
              </a:ext>
            </a:extLst>
          </p:cNvPr>
          <p:cNvSpPr>
            <a:spLocks noGrp="1"/>
          </p:cNvSpPr>
          <p:nvPr>
            <p:ph type="dt" sz="half" idx="10"/>
          </p:nvPr>
        </p:nvSpPr>
        <p:spPr/>
        <p:txBody>
          <a:bodyPr/>
          <a:lstStyle/>
          <a:p>
            <a:fld id="{85B15BB3-E3F2-48C8-B783-23FD9BFD1687}" type="datetimeFigureOut">
              <a:rPr kumimoji="1" lang="ja-JP" altLang="en-US" smtClean="0"/>
              <a:t>2022/4/6</a:t>
            </a:fld>
            <a:endParaRPr kumimoji="1" lang="ja-JP" altLang="en-US"/>
          </a:p>
        </p:txBody>
      </p:sp>
      <p:sp>
        <p:nvSpPr>
          <p:cNvPr id="8" name="フッター プレースホルダー 7">
            <a:extLst>
              <a:ext uri="{FF2B5EF4-FFF2-40B4-BE49-F238E27FC236}">
                <a16:creationId xmlns:a16="http://schemas.microsoft.com/office/drawing/2014/main" id="{03F56D4A-79F3-4933-89DC-0B29471DF8FB}"/>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843C7D8D-13BF-4805-858F-B5FBE96CA6CE}"/>
              </a:ext>
            </a:extLst>
          </p:cNvPr>
          <p:cNvSpPr>
            <a:spLocks noGrp="1"/>
          </p:cNvSpPr>
          <p:nvPr>
            <p:ph type="sldNum" sz="quarter" idx="12"/>
          </p:nvPr>
        </p:nvSpPr>
        <p:spPr/>
        <p:txBody>
          <a:bodyPr/>
          <a:lstStyle/>
          <a:p>
            <a:fld id="{4F647EA1-7579-4168-9C5F-624E29BCBEC8}" type="slidenum">
              <a:rPr kumimoji="1" lang="ja-JP" altLang="en-US" smtClean="0"/>
              <a:t>‹#›</a:t>
            </a:fld>
            <a:endParaRPr kumimoji="1" lang="ja-JP" altLang="en-US"/>
          </a:p>
        </p:txBody>
      </p:sp>
    </p:spTree>
    <p:extLst>
      <p:ext uri="{BB962C8B-B14F-4D97-AF65-F5344CB8AC3E}">
        <p14:creationId xmlns:p14="http://schemas.microsoft.com/office/powerpoint/2010/main" val="21897243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E73BECC-8DAB-453A-BCD0-FBFA3B3529E3}"/>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F1590314-4C95-4668-81D9-A6D549C6CB69}"/>
              </a:ext>
            </a:extLst>
          </p:cNvPr>
          <p:cNvSpPr>
            <a:spLocks noGrp="1"/>
          </p:cNvSpPr>
          <p:nvPr>
            <p:ph type="dt" sz="half" idx="10"/>
          </p:nvPr>
        </p:nvSpPr>
        <p:spPr/>
        <p:txBody>
          <a:bodyPr/>
          <a:lstStyle/>
          <a:p>
            <a:fld id="{85B15BB3-E3F2-48C8-B783-23FD9BFD1687}" type="datetimeFigureOut">
              <a:rPr kumimoji="1" lang="ja-JP" altLang="en-US" smtClean="0"/>
              <a:t>2022/4/6</a:t>
            </a:fld>
            <a:endParaRPr kumimoji="1" lang="ja-JP" altLang="en-US"/>
          </a:p>
        </p:txBody>
      </p:sp>
      <p:sp>
        <p:nvSpPr>
          <p:cNvPr id="4" name="フッター プレースホルダー 3">
            <a:extLst>
              <a:ext uri="{FF2B5EF4-FFF2-40B4-BE49-F238E27FC236}">
                <a16:creationId xmlns:a16="http://schemas.microsoft.com/office/drawing/2014/main" id="{905409C2-2063-403C-95B7-73071D691523}"/>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308AA441-BDAC-422E-8F51-279025636BAB}"/>
              </a:ext>
            </a:extLst>
          </p:cNvPr>
          <p:cNvSpPr>
            <a:spLocks noGrp="1"/>
          </p:cNvSpPr>
          <p:nvPr>
            <p:ph type="sldNum" sz="quarter" idx="12"/>
          </p:nvPr>
        </p:nvSpPr>
        <p:spPr/>
        <p:txBody>
          <a:bodyPr/>
          <a:lstStyle/>
          <a:p>
            <a:fld id="{4F647EA1-7579-4168-9C5F-624E29BCBEC8}" type="slidenum">
              <a:rPr kumimoji="1" lang="ja-JP" altLang="en-US" smtClean="0"/>
              <a:t>‹#›</a:t>
            </a:fld>
            <a:endParaRPr kumimoji="1" lang="ja-JP" altLang="en-US"/>
          </a:p>
        </p:txBody>
      </p:sp>
    </p:spTree>
    <p:extLst>
      <p:ext uri="{BB962C8B-B14F-4D97-AF65-F5344CB8AC3E}">
        <p14:creationId xmlns:p14="http://schemas.microsoft.com/office/powerpoint/2010/main" val="39640024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8C3F61D3-C073-4A28-BE0F-ED23B675F3C9}"/>
              </a:ext>
            </a:extLst>
          </p:cNvPr>
          <p:cNvSpPr>
            <a:spLocks noGrp="1"/>
          </p:cNvSpPr>
          <p:nvPr>
            <p:ph type="dt" sz="half" idx="10"/>
          </p:nvPr>
        </p:nvSpPr>
        <p:spPr/>
        <p:txBody>
          <a:bodyPr/>
          <a:lstStyle/>
          <a:p>
            <a:fld id="{85B15BB3-E3F2-48C8-B783-23FD9BFD1687}" type="datetimeFigureOut">
              <a:rPr kumimoji="1" lang="ja-JP" altLang="en-US" smtClean="0"/>
              <a:t>2022/4/6</a:t>
            </a:fld>
            <a:endParaRPr kumimoji="1" lang="ja-JP" altLang="en-US"/>
          </a:p>
        </p:txBody>
      </p:sp>
      <p:sp>
        <p:nvSpPr>
          <p:cNvPr id="3" name="フッター プレースホルダー 2">
            <a:extLst>
              <a:ext uri="{FF2B5EF4-FFF2-40B4-BE49-F238E27FC236}">
                <a16:creationId xmlns:a16="http://schemas.microsoft.com/office/drawing/2014/main" id="{81CE6DF1-165F-4911-B176-AA9DC1A4396B}"/>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E1617580-A6F7-48B3-84D1-91F0448E88E2}"/>
              </a:ext>
            </a:extLst>
          </p:cNvPr>
          <p:cNvSpPr>
            <a:spLocks noGrp="1"/>
          </p:cNvSpPr>
          <p:nvPr>
            <p:ph type="sldNum" sz="quarter" idx="12"/>
          </p:nvPr>
        </p:nvSpPr>
        <p:spPr/>
        <p:txBody>
          <a:bodyPr/>
          <a:lstStyle/>
          <a:p>
            <a:fld id="{4F647EA1-7579-4168-9C5F-624E29BCBEC8}" type="slidenum">
              <a:rPr kumimoji="1" lang="ja-JP" altLang="en-US" smtClean="0"/>
              <a:t>‹#›</a:t>
            </a:fld>
            <a:endParaRPr kumimoji="1" lang="ja-JP" altLang="en-US"/>
          </a:p>
        </p:txBody>
      </p:sp>
    </p:spTree>
    <p:extLst>
      <p:ext uri="{BB962C8B-B14F-4D97-AF65-F5344CB8AC3E}">
        <p14:creationId xmlns:p14="http://schemas.microsoft.com/office/powerpoint/2010/main" val="1502159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0D520FE-ACE6-4251-878C-0406BA2390B6}"/>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C0B8916-2E61-43E6-A298-AA234DEDB6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62B036D8-77E2-4CB7-834E-A366A6D161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B02932A3-B77F-4AA7-B2D4-89D2BF0A32EC}"/>
              </a:ext>
            </a:extLst>
          </p:cNvPr>
          <p:cNvSpPr>
            <a:spLocks noGrp="1"/>
          </p:cNvSpPr>
          <p:nvPr>
            <p:ph type="dt" sz="half" idx="10"/>
          </p:nvPr>
        </p:nvSpPr>
        <p:spPr/>
        <p:txBody>
          <a:bodyPr/>
          <a:lstStyle/>
          <a:p>
            <a:fld id="{85B15BB3-E3F2-48C8-B783-23FD9BFD1687}" type="datetimeFigureOut">
              <a:rPr kumimoji="1" lang="ja-JP" altLang="en-US" smtClean="0"/>
              <a:t>2022/4/6</a:t>
            </a:fld>
            <a:endParaRPr kumimoji="1" lang="ja-JP" altLang="en-US"/>
          </a:p>
        </p:txBody>
      </p:sp>
      <p:sp>
        <p:nvSpPr>
          <p:cNvPr id="6" name="フッター プレースホルダー 5">
            <a:extLst>
              <a:ext uri="{FF2B5EF4-FFF2-40B4-BE49-F238E27FC236}">
                <a16:creationId xmlns:a16="http://schemas.microsoft.com/office/drawing/2014/main" id="{D5ECD0F0-01F6-4166-A1F9-FC8FBBA474CE}"/>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4BF1FEF2-2C40-4F29-8204-E60339630664}"/>
              </a:ext>
            </a:extLst>
          </p:cNvPr>
          <p:cNvSpPr>
            <a:spLocks noGrp="1"/>
          </p:cNvSpPr>
          <p:nvPr>
            <p:ph type="sldNum" sz="quarter" idx="12"/>
          </p:nvPr>
        </p:nvSpPr>
        <p:spPr/>
        <p:txBody>
          <a:bodyPr/>
          <a:lstStyle/>
          <a:p>
            <a:fld id="{4F647EA1-7579-4168-9C5F-624E29BCBEC8}" type="slidenum">
              <a:rPr kumimoji="1" lang="ja-JP" altLang="en-US" smtClean="0"/>
              <a:t>‹#›</a:t>
            </a:fld>
            <a:endParaRPr kumimoji="1" lang="ja-JP" altLang="en-US"/>
          </a:p>
        </p:txBody>
      </p:sp>
    </p:spTree>
    <p:extLst>
      <p:ext uri="{BB962C8B-B14F-4D97-AF65-F5344CB8AC3E}">
        <p14:creationId xmlns:p14="http://schemas.microsoft.com/office/powerpoint/2010/main" val="27032639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B6B15F8-FCE0-4080-BA70-8FD6C9F15F67}"/>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2D76BCF3-9315-41E9-9CD4-A7D58BDB8BD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837D533D-FFDA-4CF3-AD45-9E717CC43F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3348612B-9EE9-4F30-BC21-5036B395C9F7}"/>
              </a:ext>
            </a:extLst>
          </p:cNvPr>
          <p:cNvSpPr>
            <a:spLocks noGrp="1"/>
          </p:cNvSpPr>
          <p:nvPr>
            <p:ph type="dt" sz="half" idx="10"/>
          </p:nvPr>
        </p:nvSpPr>
        <p:spPr/>
        <p:txBody>
          <a:bodyPr/>
          <a:lstStyle/>
          <a:p>
            <a:fld id="{85B15BB3-E3F2-48C8-B783-23FD9BFD1687}" type="datetimeFigureOut">
              <a:rPr kumimoji="1" lang="ja-JP" altLang="en-US" smtClean="0"/>
              <a:t>2022/4/6</a:t>
            </a:fld>
            <a:endParaRPr kumimoji="1" lang="ja-JP" altLang="en-US"/>
          </a:p>
        </p:txBody>
      </p:sp>
      <p:sp>
        <p:nvSpPr>
          <p:cNvPr id="6" name="フッター プレースホルダー 5">
            <a:extLst>
              <a:ext uri="{FF2B5EF4-FFF2-40B4-BE49-F238E27FC236}">
                <a16:creationId xmlns:a16="http://schemas.microsoft.com/office/drawing/2014/main" id="{946DD6A8-A1DB-4AC9-8AE2-CA5B0725A239}"/>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1FF5CF76-CEE5-4A53-A6F7-DCF49619BB67}"/>
              </a:ext>
            </a:extLst>
          </p:cNvPr>
          <p:cNvSpPr>
            <a:spLocks noGrp="1"/>
          </p:cNvSpPr>
          <p:nvPr>
            <p:ph type="sldNum" sz="quarter" idx="12"/>
          </p:nvPr>
        </p:nvSpPr>
        <p:spPr/>
        <p:txBody>
          <a:bodyPr/>
          <a:lstStyle/>
          <a:p>
            <a:fld id="{4F647EA1-7579-4168-9C5F-624E29BCBEC8}" type="slidenum">
              <a:rPr kumimoji="1" lang="ja-JP" altLang="en-US" smtClean="0"/>
              <a:t>‹#›</a:t>
            </a:fld>
            <a:endParaRPr kumimoji="1" lang="ja-JP" altLang="en-US"/>
          </a:p>
        </p:txBody>
      </p:sp>
    </p:spTree>
    <p:extLst>
      <p:ext uri="{BB962C8B-B14F-4D97-AF65-F5344CB8AC3E}">
        <p14:creationId xmlns:p14="http://schemas.microsoft.com/office/powerpoint/2010/main" val="37402560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8768C783-8556-4078-8F3F-E30BFD02AB2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1A810A46-0A44-43F8-9D3B-B60E324EE03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87E4BFA-A7DF-4D7C-8CF8-5178926360D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B15BB3-E3F2-48C8-B783-23FD9BFD1687}" type="datetimeFigureOut">
              <a:rPr kumimoji="1" lang="ja-JP" altLang="en-US" smtClean="0"/>
              <a:t>2022/4/6</a:t>
            </a:fld>
            <a:endParaRPr kumimoji="1" lang="ja-JP" altLang="en-US"/>
          </a:p>
        </p:txBody>
      </p:sp>
      <p:sp>
        <p:nvSpPr>
          <p:cNvPr id="5" name="フッター プレースホルダー 4">
            <a:extLst>
              <a:ext uri="{FF2B5EF4-FFF2-40B4-BE49-F238E27FC236}">
                <a16:creationId xmlns:a16="http://schemas.microsoft.com/office/drawing/2014/main" id="{76125D11-F329-4621-B5AB-0A09669385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CD974C6B-96A9-496D-9CF9-455623FFAC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647EA1-7579-4168-9C5F-624E29BCBEC8}" type="slidenum">
              <a:rPr kumimoji="1" lang="ja-JP" altLang="en-US" smtClean="0"/>
              <a:t>‹#›</a:t>
            </a:fld>
            <a:endParaRPr kumimoji="1" lang="ja-JP" altLang="en-US"/>
          </a:p>
        </p:txBody>
      </p:sp>
    </p:spTree>
    <p:extLst>
      <p:ext uri="{BB962C8B-B14F-4D97-AF65-F5344CB8AC3E}">
        <p14:creationId xmlns:p14="http://schemas.microsoft.com/office/powerpoint/2010/main" val="10866777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つの角を切り取った四角形 255">
            <a:extLst>
              <a:ext uri="{FF2B5EF4-FFF2-40B4-BE49-F238E27FC236}">
                <a16:creationId xmlns:a16="http://schemas.microsoft.com/office/drawing/2014/main" id="{21A0E670-113E-40BE-8C65-6C3AFA434F16}"/>
              </a:ext>
            </a:extLst>
          </p:cNvPr>
          <p:cNvSpPr>
            <a:spLocks noGrp="1"/>
          </p:cNvSpPr>
          <p:nvPr>
            <p:ph type="title"/>
          </p:nvPr>
        </p:nvSpPr>
        <p:spPr>
          <a:xfrm flipV="1">
            <a:off x="1246291" y="1"/>
            <a:ext cx="8675786" cy="698529"/>
          </a:xfrm>
          <a:prstGeom prst="snip1Rect">
            <a:avLst>
              <a:gd name="adj" fmla="val 37017"/>
            </a:avLst>
          </a:prstGeom>
          <a:solidFill>
            <a:srgbClr val="292D78"/>
          </a:solidFill>
          <a:ln>
            <a:noFill/>
          </a:ln>
          <a:effectLst>
            <a:reflection blurRad="6350" stA="12000" endPos="49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endParaRPr kumimoji="1" lang="ja-JP" altLang="en-US" dirty="0"/>
          </a:p>
        </p:txBody>
      </p:sp>
      <p:sp>
        <p:nvSpPr>
          <p:cNvPr id="5" name="平行四辺形 4">
            <a:extLst>
              <a:ext uri="{FF2B5EF4-FFF2-40B4-BE49-F238E27FC236}">
                <a16:creationId xmlns:a16="http://schemas.microsoft.com/office/drawing/2014/main" id="{4C611886-596E-4992-B007-138B5F3A22A8}"/>
              </a:ext>
            </a:extLst>
          </p:cNvPr>
          <p:cNvSpPr/>
          <p:nvPr/>
        </p:nvSpPr>
        <p:spPr>
          <a:xfrm>
            <a:off x="9754164" y="-49616"/>
            <a:ext cx="859584" cy="734993"/>
          </a:xfrm>
          <a:prstGeom prst="parallelogram">
            <a:avLst>
              <a:gd name="adj" fmla="val 104770"/>
            </a:avLst>
          </a:prstGeom>
          <a:solidFill>
            <a:srgbClr val="D91E43"/>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p>
        </p:txBody>
      </p:sp>
      <p:sp>
        <p:nvSpPr>
          <p:cNvPr id="7" name="正方形/長方形 6">
            <a:extLst>
              <a:ext uri="{FF2B5EF4-FFF2-40B4-BE49-F238E27FC236}">
                <a16:creationId xmlns:a16="http://schemas.microsoft.com/office/drawing/2014/main" id="{877CE805-DA62-4C2A-9DF3-42D2895B1348}"/>
              </a:ext>
            </a:extLst>
          </p:cNvPr>
          <p:cNvSpPr/>
          <p:nvPr/>
        </p:nvSpPr>
        <p:spPr>
          <a:xfrm>
            <a:off x="1629271" y="180007"/>
            <a:ext cx="8710327" cy="483209"/>
          </a:xfrm>
          <a:prstGeom prst="rect">
            <a:avLst/>
          </a:prstGeom>
        </p:spPr>
        <p:txBody>
          <a:bodyPr wrap="square">
            <a:spAutoFit/>
          </a:bodyPr>
          <a:lstStyle/>
          <a:p>
            <a:pPr defTabSz="1157952"/>
            <a:r>
              <a:rPr lang="ja-JP" altLang="en-US" sz="2540" b="1" dirty="0">
                <a:solidFill>
                  <a:schemeClr val="bg1"/>
                </a:solidFill>
                <a:latin typeface="Yu Gothic Medium" panose="020B0400000000000000" pitchFamily="34" charset="-128"/>
                <a:ea typeface="Yu Gothic Medium" panose="020B0400000000000000" pitchFamily="34" charset="-128"/>
                <a:cs typeface="メイリオ" panose="020B0604030504040204" pitchFamily="50" charset="-128"/>
              </a:rPr>
              <a:t>講師プロフィール</a:t>
            </a:r>
            <a:endParaRPr lang="en-US" altLang="ja-JP" sz="2540" b="1" dirty="0">
              <a:solidFill>
                <a:schemeClr val="bg1"/>
              </a:solidFill>
              <a:latin typeface="Yu Gothic Medium" panose="020B0400000000000000" pitchFamily="34" charset="-128"/>
              <a:ea typeface="Yu Gothic Medium" panose="020B0400000000000000" pitchFamily="34" charset="-128"/>
              <a:cs typeface="メイリオ" panose="020B0604030504040204" pitchFamily="50" charset="-128"/>
            </a:endParaRPr>
          </a:p>
        </p:txBody>
      </p:sp>
      <p:sp>
        <p:nvSpPr>
          <p:cNvPr id="8" name="片側の 2 つの角を丸めた四角形 264">
            <a:extLst>
              <a:ext uri="{FF2B5EF4-FFF2-40B4-BE49-F238E27FC236}">
                <a16:creationId xmlns:a16="http://schemas.microsoft.com/office/drawing/2014/main" id="{AF824816-6011-41FA-9994-9EC89BF4FA42}"/>
              </a:ext>
            </a:extLst>
          </p:cNvPr>
          <p:cNvSpPr/>
          <p:nvPr/>
        </p:nvSpPr>
        <p:spPr>
          <a:xfrm>
            <a:off x="6224481" y="928152"/>
            <a:ext cx="4180758" cy="789262"/>
          </a:xfrm>
          <a:prstGeom prst="round2SameRect">
            <a:avLst>
              <a:gd name="adj1" fmla="val 26471"/>
              <a:gd name="adj2" fmla="val 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996" dirty="0">
                <a:solidFill>
                  <a:schemeClr val="bg1"/>
                </a:solidFill>
              </a:rPr>
              <a:t>玉置　真央  </a:t>
            </a:r>
            <a:r>
              <a:rPr lang="en-US" altLang="ja-JP" sz="1996" dirty="0">
                <a:solidFill>
                  <a:schemeClr val="bg1"/>
                </a:solidFill>
              </a:rPr>
              <a:t>(</a:t>
            </a:r>
            <a:r>
              <a:rPr lang="ja-JP" altLang="en-US" sz="1996" dirty="0">
                <a:solidFill>
                  <a:schemeClr val="bg1"/>
                </a:solidFill>
              </a:rPr>
              <a:t>たまおき　まお</a:t>
            </a:r>
            <a:r>
              <a:rPr lang="en-US" altLang="ja-JP" sz="1996" dirty="0">
                <a:solidFill>
                  <a:schemeClr val="bg1"/>
                </a:solidFill>
              </a:rPr>
              <a:t>)</a:t>
            </a:r>
            <a:endParaRPr lang="ja-JP" altLang="en-US" sz="1996" dirty="0">
              <a:solidFill>
                <a:schemeClr val="bg1"/>
              </a:solidFill>
            </a:endParaRPr>
          </a:p>
        </p:txBody>
      </p:sp>
      <p:sp>
        <p:nvSpPr>
          <p:cNvPr id="9" name="角丸四角形 263">
            <a:extLst>
              <a:ext uri="{FF2B5EF4-FFF2-40B4-BE49-F238E27FC236}">
                <a16:creationId xmlns:a16="http://schemas.microsoft.com/office/drawing/2014/main" id="{A1C0ACA9-D13A-4ADB-AC7D-8CE70208C9E2}"/>
              </a:ext>
            </a:extLst>
          </p:cNvPr>
          <p:cNvSpPr/>
          <p:nvPr/>
        </p:nvSpPr>
        <p:spPr>
          <a:xfrm>
            <a:off x="1457971" y="928153"/>
            <a:ext cx="4246083" cy="4081169"/>
          </a:xfrm>
          <a:prstGeom prst="roundRect">
            <a:avLst>
              <a:gd name="adj" fmla="val 4415"/>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p>
        </p:txBody>
      </p:sp>
      <p:sp>
        <p:nvSpPr>
          <p:cNvPr id="10" name="テキスト ボックス 9">
            <a:extLst>
              <a:ext uri="{FF2B5EF4-FFF2-40B4-BE49-F238E27FC236}">
                <a16:creationId xmlns:a16="http://schemas.microsoft.com/office/drawing/2014/main" id="{48DAFDEC-4E0F-42D3-AC9F-CE89D6C8D05D}"/>
              </a:ext>
            </a:extLst>
          </p:cNvPr>
          <p:cNvSpPr txBox="1"/>
          <p:nvPr/>
        </p:nvSpPr>
        <p:spPr bwMode="gray">
          <a:xfrm>
            <a:off x="1457971" y="2271760"/>
            <a:ext cx="3269542" cy="1185581"/>
          </a:xfrm>
          <a:prstGeom prst="rect">
            <a:avLst/>
          </a:prstGeom>
          <a:noFill/>
        </p:spPr>
        <p:txBody>
          <a:bodyPr wrap="square" rtlCol="0">
            <a:spAutoFit/>
          </a:bodyPr>
          <a:lstStyle/>
          <a:p>
            <a:r>
              <a:rPr lang="ja-JP" altLang="en-US" sz="1400" b="1"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アクサ生命保険株式会社</a:t>
            </a:r>
            <a:endParaRPr lang="en-US" altLang="ja-JP" sz="1400" b="1"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b="1"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東京第二</a:t>
            </a:r>
            <a:r>
              <a:rPr lang="en-US" altLang="ja-JP" sz="1400" b="1"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FA</a:t>
            </a:r>
            <a:r>
              <a:rPr lang="ja-JP" altLang="en-US" sz="1400" b="1"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支社　</a:t>
            </a:r>
            <a:endParaRPr lang="en-US" altLang="ja-JP" sz="1400" b="1"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b="1"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マネージャー</a:t>
            </a:r>
            <a:endParaRPr lang="en-US" altLang="ja-JP" sz="1400" b="1"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452" b="1"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452" b="1"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片側の 2 つの角を丸めた四角形 264">
            <a:extLst>
              <a:ext uri="{FF2B5EF4-FFF2-40B4-BE49-F238E27FC236}">
                <a16:creationId xmlns:a16="http://schemas.microsoft.com/office/drawing/2014/main" id="{BBA19CD3-CFA8-4117-991B-6C450C162D59}"/>
              </a:ext>
            </a:extLst>
          </p:cNvPr>
          <p:cNvSpPr/>
          <p:nvPr/>
        </p:nvSpPr>
        <p:spPr>
          <a:xfrm>
            <a:off x="1457971" y="928152"/>
            <a:ext cx="4246083" cy="792543"/>
          </a:xfrm>
          <a:prstGeom prst="round2SameRect">
            <a:avLst>
              <a:gd name="adj1" fmla="val 26471"/>
              <a:gd name="adj2" fmla="val 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996" dirty="0">
                <a:solidFill>
                  <a:schemeClr val="bg1"/>
                </a:solidFill>
              </a:rPr>
              <a:t>照井　康隆（てるい　やすたか）</a:t>
            </a:r>
          </a:p>
        </p:txBody>
      </p:sp>
      <p:sp>
        <p:nvSpPr>
          <p:cNvPr id="13" name="テキスト ボックス 12">
            <a:extLst>
              <a:ext uri="{FF2B5EF4-FFF2-40B4-BE49-F238E27FC236}">
                <a16:creationId xmlns:a16="http://schemas.microsoft.com/office/drawing/2014/main" id="{0542882D-146C-489B-AE45-69395B802E50}"/>
              </a:ext>
            </a:extLst>
          </p:cNvPr>
          <p:cNvSpPr txBox="1"/>
          <p:nvPr/>
        </p:nvSpPr>
        <p:spPr bwMode="gray">
          <a:xfrm>
            <a:off x="6224481" y="2271760"/>
            <a:ext cx="4115118" cy="1562928"/>
          </a:xfrm>
          <a:prstGeom prst="rect">
            <a:avLst/>
          </a:prstGeom>
          <a:noFill/>
        </p:spPr>
        <p:txBody>
          <a:bodyPr wrap="square" rtlCol="0">
            <a:spAutoFit/>
          </a:bodyPr>
          <a:lstStyle/>
          <a:p>
            <a:r>
              <a:rPr lang="ja-JP" altLang="en-US" sz="1400" b="1"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アクサ生命保険株式会社</a:t>
            </a:r>
            <a:endParaRPr lang="en-US" altLang="ja-JP" sz="1400" b="1"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b="1"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東京第二</a:t>
            </a:r>
            <a:r>
              <a:rPr lang="en-US" altLang="ja-JP" sz="1400" b="1"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FA</a:t>
            </a:r>
            <a:r>
              <a:rPr lang="ja-JP" altLang="en-US" sz="1400" b="1"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支社　</a:t>
            </a:r>
            <a:endParaRPr lang="en-US" altLang="ja-JP" sz="1400" b="1"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b="1"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フィナンシャルプランアドバイザー</a:t>
            </a:r>
            <a:endParaRPr lang="en-US" altLang="ja-JP" sz="1200" b="1"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endParaRPr lang="en-US" altLang="ja-JP" sz="127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endParaRPr lang="en-US" altLang="ja-JP" sz="127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endParaRPr lang="en-US" altLang="ja-JP" sz="127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 name="角丸四角形 263">
            <a:extLst>
              <a:ext uri="{FF2B5EF4-FFF2-40B4-BE49-F238E27FC236}">
                <a16:creationId xmlns:a16="http://schemas.microsoft.com/office/drawing/2014/main" id="{E1788FB0-F93F-42F7-86F9-17269E367D84}"/>
              </a:ext>
            </a:extLst>
          </p:cNvPr>
          <p:cNvSpPr/>
          <p:nvPr/>
        </p:nvSpPr>
        <p:spPr>
          <a:xfrm>
            <a:off x="6226650" y="928153"/>
            <a:ext cx="4180758" cy="4081170"/>
          </a:xfrm>
          <a:prstGeom prst="roundRect">
            <a:avLst>
              <a:gd name="adj" fmla="val 4415"/>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p>
        </p:txBody>
      </p:sp>
      <p:sp>
        <p:nvSpPr>
          <p:cNvPr id="16" name="Rectangle 3">
            <a:extLst>
              <a:ext uri="{FF2B5EF4-FFF2-40B4-BE49-F238E27FC236}">
                <a16:creationId xmlns:a16="http://schemas.microsoft.com/office/drawing/2014/main" id="{95C895AA-E407-4934-B882-1C96446033AC}"/>
              </a:ext>
            </a:extLst>
          </p:cNvPr>
          <p:cNvSpPr>
            <a:spLocks noChangeArrowheads="1"/>
          </p:cNvSpPr>
          <p:nvPr/>
        </p:nvSpPr>
        <p:spPr bwMode="auto">
          <a:xfrm>
            <a:off x="6287209" y="3576493"/>
            <a:ext cx="4180757" cy="1376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2953" tIns="41476" rIns="82953" bIns="41476" numCol="1" anchor="ctr" anchorCtr="0" compatLnSpc="1">
            <a:prstTxWarp prst="textNoShape">
              <a:avLst/>
            </a:prstTxWarp>
            <a:spAutoFit/>
          </a:bodyPr>
          <a:lstStyle/>
          <a:p>
            <a:pPr defTabSz="829544" eaLnBrk="0" fontAlgn="base" hangingPunct="0">
              <a:spcBef>
                <a:spcPct val="0"/>
              </a:spcBef>
              <a:spcAft>
                <a:spcPct val="0"/>
              </a:spcAft>
            </a:pPr>
            <a:r>
              <a:rPr kumimoji="0" lang="ja-JP" altLang="en-US" sz="1200" dirty="0">
                <a:solidFill>
                  <a:schemeClr val="tx2">
                    <a:lumMod val="75000"/>
                  </a:schemeClr>
                </a:solidFill>
                <a:latin typeface="メイリオ" panose="020B0604030504040204" pitchFamily="50" charset="-128"/>
                <a:ea typeface="メイリオ" panose="020B0604030504040204" pitchFamily="50" charset="-128"/>
                <a:cs typeface="Times New Roman" panose="02020603050405020304" pitchFamily="18" charset="0"/>
              </a:rPr>
              <a:t>　</a:t>
            </a:r>
            <a:r>
              <a:rPr lang="en-US" altLang="ja-JP" sz="1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プロフィール詳細</a:t>
            </a:r>
            <a:r>
              <a:rPr lang="en-US" altLang="ja-JP" sz="1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a:t>
            </a:r>
          </a:p>
          <a:p>
            <a:pPr defTabSz="829544" eaLnBrk="0" fontAlgn="base" hangingPunct="0">
              <a:spcBef>
                <a:spcPct val="0"/>
              </a:spcBef>
              <a:spcAft>
                <a:spcPct val="0"/>
              </a:spcAft>
            </a:pPr>
            <a:endParaRPr kumimoji="0" lang="en-US" altLang="ja-JP" sz="1200" dirty="0">
              <a:solidFill>
                <a:schemeClr val="tx2">
                  <a:lumMod val="75000"/>
                </a:schemeClr>
              </a:solidFill>
              <a:latin typeface="メイリオ" panose="020B0604030504040204" pitchFamily="50" charset="-128"/>
              <a:ea typeface="メイリオ" panose="020B0604030504040204" pitchFamily="50" charset="-128"/>
              <a:cs typeface="Times New Roman" panose="02020603050405020304" pitchFamily="18" charset="0"/>
            </a:endParaRPr>
          </a:p>
          <a:p>
            <a:pPr defTabSz="829544" eaLnBrk="0" fontAlgn="base" hangingPunct="0">
              <a:spcBef>
                <a:spcPct val="0"/>
              </a:spcBef>
              <a:spcAft>
                <a:spcPct val="0"/>
              </a:spcAft>
            </a:pPr>
            <a:r>
              <a:rPr kumimoji="0" lang="en-US" altLang="ja-JP" sz="1200" dirty="0">
                <a:solidFill>
                  <a:schemeClr val="tx2">
                    <a:lumMod val="75000"/>
                  </a:schemeClr>
                </a:solidFill>
                <a:latin typeface="メイリオ" panose="020B0604030504040204" pitchFamily="50" charset="-128"/>
                <a:ea typeface="メイリオ" panose="020B0604030504040204" pitchFamily="50" charset="-128"/>
                <a:cs typeface="Times New Roman" panose="02020603050405020304" pitchFamily="18" charset="0"/>
              </a:rPr>
              <a:t>1992</a:t>
            </a:r>
            <a:r>
              <a:rPr kumimoji="0" lang="ja-JP" altLang="en-US" sz="1200" dirty="0">
                <a:solidFill>
                  <a:schemeClr val="tx2">
                    <a:lumMod val="75000"/>
                  </a:schemeClr>
                </a:solidFill>
                <a:latin typeface="メイリオ" panose="020B0604030504040204" pitchFamily="50" charset="-128"/>
                <a:ea typeface="メイリオ" panose="020B0604030504040204" pitchFamily="50" charset="-128"/>
                <a:cs typeface="Times New Roman" panose="02020603050405020304" pitchFamily="18" charset="0"/>
              </a:rPr>
              <a:t>年千葉県柏市生まれ。大手保険代理店で</a:t>
            </a:r>
            <a:r>
              <a:rPr kumimoji="0" lang="en-US" altLang="ja-JP" sz="1200" dirty="0">
                <a:solidFill>
                  <a:schemeClr val="tx2">
                    <a:lumMod val="75000"/>
                  </a:schemeClr>
                </a:solidFill>
                <a:latin typeface="メイリオ" panose="020B0604030504040204" pitchFamily="50" charset="-128"/>
                <a:ea typeface="メイリオ" panose="020B0604030504040204" pitchFamily="50" charset="-128"/>
                <a:cs typeface="Times New Roman" panose="02020603050405020304" pitchFamily="18" charset="0"/>
              </a:rPr>
              <a:t>4</a:t>
            </a:r>
            <a:r>
              <a:rPr kumimoji="0" lang="ja-JP" altLang="en-US" sz="1200" dirty="0">
                <a:solidFill>
                  <a:schemeClr val="tx2">
                    <a:lumMod val="75000"/>
                  </a:schemeClr>
                </a:solidFill>
                <a:latin typeface="メイリオ" panose="020B0604030504040204" pitchFamily="50" charset="-128"/>
                <a:ea typeface="メイリオ" panose="020B0604030504040204" pitchFamily="50" charset="-128"/>
                <a:cs typeface="Times New Roman" panose="02020603050405020304" pitchFamily="18" charset="0"/>
              </a:rPr>
              <a:t>年半勤務。フィナンシャルプランナー２級の資格を取得したタイミングでアクサ生命からスカウトを受け転職を決意。現在日々精進しながらたくさんのお客様にライフプラン相談を行っています。</a:t>
            </a:r>
            <a:endParaRPr kumimoji="0" lang="en-US" altLang="ja-JP" sz="1200" dirty="0">
              <a:solidFill>
                <a:schemeClr val="tx2">
                  <a:lumMod val="75000"/>
                </a:schemeClr>
              </a:solidFill>
              <a:latin typeface="メイリオ" panose="020B0604030504040204" pitchFamily="50" charset="-128"/>
              <a:ea typeface="メイリオ" panose="020B0604030504040204" pitchFamily="50" charset="-128"/>
              <a:cs typeface="Times New Roman" panose="02020603050405020304" pitchFamily="18" charset="0"/>
            </a:endParaRPr>
          </a:p>
        </p:txBody>
      </p:sp>
      <p:pic>
        <p:nvPicPr>
          <p:cNvPr id="6" name="図 5" descr="男, 人, 立つ, ポーズ が含まれている画像&#10;&#10;自動的に生成された説明">
            <a:extLst>
              <a:ext uri="{FF2B5EF4-FFF2-40B4-BE49-F238E27FC236}">
                <a16:creationId xmlns:a16="http://schemas.microsoft.com/office/drawing/2014/main" id="{C4438FBD-30E0-4108-910A-6B3362752212}"/>
              </a:ext>
            </a:extLst>
          </p:cNvPr>
          <p:cNvPicPr>
            <a:picLocks noChangeAspect="1"/>
          </p:cNvPicPr>
          <p:nvPr/>
        </p:nvPicPr>
        <p:blipFill rotWithShape="1">
          <a:blip r:embed="rId3">
            <a:extLst>
              <a:ext uri="{28A0092B-C50C-407E-A947-70E740481C1C}">
                <a14:useLocalDpi xmlns:a14="http://schemas.microsoft.com/office/drawing/2010/main" val="0"/>
              </a:ext>
            </a:extLst>
          </a:blip>
          <a:srcRect l="55524" t="20126" r="11150" b="57645"/>
          <a:stretch/>
        </p:blipFill>
        <p:spPr>
          <a:xfrm>
            <a:off x="3943254" y="1743108"/>
            <a:ext cx="1760800" cy="1761251"/>
          </a:xfrm>
          <a:prstGeom prst="rect">
            <a:avLst/>
          </a:prstGeom>
        </p:spPr>
      </p:pic>
      <p:pic>
        <p:nvPicPr>
          <p:cNvPr id="4" name="図 3" descr="歩道に立つスーツを着た男性&#10;&#10;自動的に生成された説明">
            <a:extLst>
              <a:ext uri="{FF2B5EF4-FFF2-40B4-BE49-F238E27FC236}">
                <a16:creationId xmlns:a16="http://schemas.microsoft.com/office/drawing/2014/main" id="{3A18A9AD-9755-4898-A3B2-8A65ACD8E7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48665" y="1743108"/>
            <a:ext cx="1530633" cy="1762912"/>
          </a:xfrm>
          <a:prstGeom prst="rect">
            <a:avLst/>
          </a:prstGeom>
        </p:spPr>
      </p:pic>
      <p:sp>
        <p:nvSpPr>
          <p:cNvPr id="18" name="Rectangle 3">
            <a:extLst>
              <a:ext uri="{FF2B5EF4-FFF2-40B4-BE49-F238E27FC236}">
                <a16:creationId xmlns:a16="http://schemas.microsoft.com/office/drawing/2014/main" id="{C0310D5B-0A62-4C62-9D65-1E54E275A6F8}"/>
              </a:ext>
            </a:extLst>
          </p:cNvPr>
          <p:cNvSpPr>
            <a:spLocks noChangeArrowheads="1"/>
          </p:cNvSpPr>
          <p:nvPr/>
        </p:nvSpPr>
        <p:spPr bwMode="auto">
          <a:xfrm>
            <a:off x="1543621" y="3568628"/>
            <a:ext cx="4074782" cy="1376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2953" tIns="41476" rIns="82953" bIns="41476" numCol="1" anchor="ctr" anchorCtr="0" compatLnSpc="1">
            <a:prstTxWarp prst="textNoShape">
              <a:avLst/>
            </a:prstTxWarp>
            <a:spAutoFit/>
          </a:bodyPr>
          <a:lstStyle/>
          <a:p>
            <a:pPr defTabSz="829544" eaLnBrk="0" fontAlgn="base" hangingPunct="0">
              <a:spcBef>
                <a:spcPct val="0"/>
              </a:spcBef>
              <a:spcAft>
                <a:spcPct val="0"/>
              </a:spcAft>
            </a:pPr>
            <a:r>
              <a:rPr kumimoji="0" lang="ja-JP" altLang="en-US" sz="1200" dirty="0">
                <a:latin typeface="メイリオ" panose="020B0604030504040204" pitchFamily="50" charset="-128"/>
                <a:ea typeface="メイリオ" panose="020B0604030504040204" pitchFamily="50" charset="-128"/>
                <a:cs typeface="Times New Roman" panose="02020603050405020304" pitchFamily="18" charset="0"/>
              </a:rPr>
              <a:t>　</a:t>
            </a:r>
            <a:r>
              <a:rPr lang="en-US" altLang="ja-JP" sz="1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プロフィール詳細</a:t>
            </a:r>
            <a:r>
              <a:rPr lang="en-US" altLang="ja-JP" sz="1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a:t>
            </a:r>
          </a:p>
          <a:p>
            <a:pPr defTabSz="829544" eaLnBrk="0" fontAlgn="base" hangingPunct="0">
              <a:spcBef>
                <a:spcPct val="0"/>
              </a:spcBef>
              <a:spcAft>
                <a:spcPct val="0"/>
              </a:spcAft>
            </a:pPr>
            <a:endParaRPr kumimoji="0" lang="en-US" altLang="ja-JP" sz="1200" dirty="0">
              <a:latin typeface="メイリオ" panose="020B0604030504040204" pitchFamily="50" charset="-128"/>
              <a:ea typeface="メイリオ" panose="020B0604030504040204" pitchFamily="50" charset="-128"/>
              <a:cs typeface="Times New Roman" panose="02020603050405020304" pitchFamily="18" charset="0"/>
            </a:endParaRPr>
          </a:p>
          <a:p>
            <a:pPr defTabSz="829544" eaLnBrk="0" fontAlgn="base" hangingPunct="0">
              <a:spcBef>
                <a:spcPct val="0"/>
              </a:spcBef>
              <a:spcAft>
                <a:spcPct val="0"/>
              </a:spcAft>
            </a:pPr>
            <a:r>
              <a:rPr kumimoji="0" lang="en-US" altLang="ja-JP" sz="1200" dirty="0">
                <a:solidFill>
                  <a:schemeClr val="tx2">
                    <a:lumMod val="75000"/>
                  </a:schemeClr>
                </a:solidFill>
                <a:latin typeface="メイリオ" panose="020B0604030504040204" pitchFamily="50" charset="-128"/>
                <a:ea typeface="メイリオ" panose="020B0604030504040204" pitchFamily="50" charset="-128"/>
                <a:cs typeface="Times New Roman" panose="02020603050405020304" pitchFamily="18" charset="0"/>
              </a:rPr>
              <a:t>1990</a:t>
            </a:r>
            <a:r>
              <a:rPr kumimoji="0" lang="ja-JP" altLang="en-US" sz="1200" dirty="0">
                <a:solidFill>
                  <a:schemeClr val="tx2">
                    <a:lumMod val="75000"/>
                  </a:schemeClr>
                </a:solidFill>
                <a:latin typeface="メイリオ" panose="020B0604030504040204" pitchFamily="50" charset="-128"/>
                <a:ea typeface="メイリオ" panose="020B0604030504040204" pitchFamily="50" charset="-128"/>
                <a:cs typeface="Times New Roman" panose="02020603050405020304" pitchFamily="18" charset="0"/>
              </a:rPr>
              <a:t>年福島県いわき市生まれ。慶應義塾大学への進学を機に上京。</a:t>
            </a:r>
            <a:r>
              <a:rPr kumimoji="0" lang="en-US" altLang="ja-JP" sz="1200" dirty="0">
                <a:solidFill>
                  <a:schemeClr val="tx2">
                    <a:lumMod val="75000"/>
                  </a:schemeClr>
                </a:solidFill>
                <a:latin typeface="メイリオ" panose="020B0604030504040204" pitchFamily="50" charset="-128"/>
                <a:ea typeface="メイリオ" panose="020B0604030504040204" pitchFamily="50" charset="-128"/>
                <a:cs typeface="Times New Roman" panose="02020603050405020304" pitchFamily="18" charset="0"/>
              </a:rPr>
              <a:t>2013</a:t>
            </a:r>
            <a:r>
              <a:rPr kumimoji="0" lang="ja-JP" altLang="en-US" sz="1200" dirty="0">
                <a:solidFill>
                  <a:schemeClr val="tx2">
                    <a:lumMod val="75000"/>
                  </a:schemeClr>
                </a:solidFill>
                <a:latin typeface="メイリオ" panose="020B0604030504040204" pitchFamily="50" charset="-128"/>
                <a:ea typeface="メイリオ" panose="020B0604030504040204" pitchFamily="50" charset="-128"/>
                <a:cs typeface="Times New Roman" panose="02020603050405020304" pitchFamily="18" charset="0"/>
              </a:rPr>
              <a:t>年アクサ生命へ入社。営業職として年間表彰を含む各種タイトルを複数回取得。その後、現職へキャリアアップ。現在もたくさんのお客様に寄り添いつつ、日々マネジメントに奮闘中。</a:t>
            </a:r>
            <a:endParaRPr kumimoji="0" lang="en-US" altLang="ja-JP" sz="1200" dirty="0">
              <a:solidFill>
                <a:schemeClr val="tx2">
                  <a:lumMod val="75000"/>
                </a:schemeClr>
              </a:solidFill>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2" name="テキスト ボックス 1">
            <a:extLst>
              <a:ext uri="{FF2B5EF4-FFF2-40B4-BE49-F238E27FC236}">
                <a16:creationId xmlns:a16="http://schemas.microsoft.com/office/drawing/2014/main" id="{4FBB670B-1DDD-4295-9498-8F04BA757368}"/>
              </a:ext>
            </a:extLst>
          </p:cNvPr>
          <p:cNvSpPr txBox="1"/>
          <p:nvPr/>
        </p:nvSpPr>
        <p:spPr>
          <a:xfrm>
            <a:off x="10999490" y="6545774"/>
            <a:ext cx="1088007" cy="230832"/>
          </a:xfrm>
          <a:prstGeom prst="rect">
            <a:avLst/>
          </a:prstGeom>
          <a:noFill/>
        </p:spPr>
        <p:txBody>
          <a:bodyPr wrap="square" rtlCol="0">
            <a:spAutoFit/>
          </a:bodyPr>
          <a:lstStyle/>
          <a:p>
            <a:r>
              <a:rPr lang="en-US" altLang="ja-JP" sz="900" dirty="0"/>
              <a:t>AXA-C</a:t>
            </a:r>
            <a:r>
              <a:rPr kumimoji="1" lang="en-US" altLang="ja-JP" sz="900" dirty="0"/>
              <a:t>-220406-1</a:t>
            </a:r>
            <a:endParaRPr kumimoji="1" lang="ja-JP" altLang="en-US" sz="900" dirty="0"/>
          </a:p>
        </p:txBody>
      </p:sp>
      <p:sp>
        <p:nvSpPr>
          <p:cNvPr id="11" name="テキスト ボックス 10">
            <a:extLst>
              <a:ext uri="{FF2B5EF4-FFF2-40B4-BE49-F238E27FC236}">
                <a16:creationId xmlns:a16="http://schemas.microsoft.com/office/drawing/2014/main" id="{3FFD2DE2-880F-4AFD-AF7D-EC1CE5B944D5}"/>
              </a:ext>
            </a:extLst>
          </p:cNvPr>
          <p:cNvSpPr txBox="1"/>
          <p:nvPr/>
        </p:nvSpPr>
        <p:spPr>
          <a:xfrm>
            <a:off x="3352800" y="5268686"/>
            <a:ext cx="5495865" cy="954107"/>
          </a:xfrm>
          <a:prstGeom prst="rect">
            <a:avLst/>
          </a:prstGeom>
          <a:noFill/>
        </p:spPr>
        <p:txBody>
          <a:bodyPr wrap="square" rtlCol="0">
            <a:spAutoFit/>
          </a:bodyPr>
          <a:lstStyle/>
          <a:p>
            <a:pPr algn="ctr"/>
            <a:endParaRPr lang="ja-JP" altLang="en-US" sz="1400" b="0" i="0" u="none" strike="noStrike" baseline="0" dirty="0">
              <a:solidFill>
                <a:srgbClr val="000000"/>
              </a:solidFill>
              <a:latin typeface="メイリオ" panose="020B0604030504040204" pitchFamily="50" charset="-128"/>
              <a:ea typeface="メイリオ" panose="020B0604030504040204" pitchFamily="50" charset="-128"/>
            </a:endParaRPr>
          </a:p>
          <a:p>
            <a:pPr algn="ctr"/>
            <a:r>
              <a:rPr lang="ja-JP" altLang="en-US" sz="1400" b="0" i="0" u="none" strike="noStrike" baseline="0" dirty="0">
                <a:solidFill>
                  <a:srgbClr val="000000"/>
                </a:solidFill>
                <a:latin typeface="メイリオ" panose="020B0604030504040204" pitchFamily="50" charset="-128"/>
                <a:ea typeface="メイリオ" panose="020B0604030504040204" pitchFamily="50" charset="-128"/>
              </a:rPr>
              <a:t> アクサ生命保険株式会社　東京第二</a:t>
            </a:r>
            <a:r>
              <a:rPr lang="en-US" altLang="ja-JP" sz="1400" b="0" i="0" u="none" strike="noStrike" baseline="0" dirty="0">
                <a:solidFill>
                  <a:srgbClr val="000000"/>
                </a:solidFill>
                <a:latin typeface="メイリオ" panose="020B0604030504040204" pitchFamily="50" charset="-128"/>
                <a:ea typeface="メイリオ" panose="020B0604030504040204" pitchFamily="50" charset="-128"/>
              </a:rPr>
              <a:t>F</a:t>
            </a:r>
            <a:r>
              <a:rPr lang="ja-JP" altLang="en-US" sz="1400" b="0" i="0" u="none" strike="noStrike" baseline="0" dirty="0">
                <a:solidFill>
                  <a:srgbClr val="000000"/>
                </a:solidFill>
                <a:latin typeface="メイリオ" panose="020B0604030504040204" pitchFamily="50" charset="-128"/>
                <a:ea typeface="メイリオ" panose="020B0604030504040204" pitchFamily="50" charset="-128"/>
              </a:rPr>
              <a:t>Ａ支社</a:t>
            </a:r>
          </a:p>
          <a:p>
            <a:pPr algn="ctr"/>
            <a:r>
              <a:rPr lang="ja-JP" altLang="en-US" sz="1400" b="0" i="0" u="none" strike="noStrike" baseline="0" dirty="0">
                <a:solidFill>
                  <a:srgbClr val="000000"/>
                </a:solidFill>
                <a:latin typeface="メイリオ" panose="020B0604030504040204" pitchFamily="50" charset="-128"/>
                <a:ea typeface="メイリオ" panose="020B0604030504040204" pitchFamily="50" charset="-128"/>
              </a:rPr>
              <a:t>〒</a:t>
            </a:r>
            <a:r>
              <a:rPr lang="en-US" altLang="ja-JP" sz="1400" b="0" i="0" u="none" strike="noStrike" baseline="0" dirty="0">
                <a:solidFill>
                  <a:srgbClr val="000000"/>
                </a:solidFill>
                <a:latin typeface="メイリオ" panose="020B0604030504040204" pitchFamily="50" charset="-128"/>
                <a:ea typeface="メイリオ" panose="020B0604030504040204" pitchFamily="50" charset="-128"/>
              </a:rPr>
              <a:t>141-0021 </a:t>
            </a:r>
            <a:r>
              <a:rPr lang="ja-JP" altLang="en-US" sz="1400" b="0" i="0" u="none" strike="noStrike" baseline="0" dirty="0">
                <a:solidFill>
                  <a:srgbClr val="000000"/>
                </a:solidFill>
                <a:latin typeface="メイリオ" panose="020B0604030504040204" pitchFamily="50" charset="-128"/>
                <a:ea typeface="メイリオ" panose="020B0604030504040204" pitchFamily="50" charset="-128"/>
              </a:rPr>
              <a:t>東京都品川区上大崎</a:t>
            </a:r>
            <a:r>
              <a:rPr lang="en-US" altLang="ja-JP" sz="1400" b="0" i="0" u="none" strike="noStrike" baseline="0" dirty="0">
                <a:solidFill>
                  <a:srgbClr val="000000"/>
                </a:solidFill>
                <a:latin typeface="メイリオ" panose="020B0604030504040204" pitchFamily="50" charset="-128"/>
                <a:ea typeface="メイリオ" panose="020B0604030504040204" pitchFamily="50" charset="-128"/>
              </a:rPr>
              <a:t>2-13-17</a:t>
            </a:r>
            <a:r>
              <a:rPr lang="ja-JP" altLang="en-US" sz="1400" b="0" i="0" u="none" strike="noStrike" baseline="0" dirty="0">
                <a:solidFill>
                  <a:srgbClr val="000000"/>
                </a:solidFill>
                <a:latin typeface="メイリオ" panose="020B0604030504040204" pitchFamily="50" charset="-128"/>
                <a:ea typeface="メイリオ" panose="020B0604030504040204" pitchFamily="50" charset="-128"/>
              </a:rPr>
              <a:t>目黒東急ビル２階</a:t>
            </a:r>
          </a:p>
          <a:p>
            <a:pPr algn="ctr"/>
            <a:r>
              <a:rPr lang="en-US" altLang="ja-JP" sz="1400" b="0" i="0" u="none" strike="noStrike" baseline="0" dirty="0">
                <a:solidFill>
                  <a:srgbClr val="000000"/>
                </a:solidFill>
                <a:latin typeface="メイリオ" panose="020B0604030504040204" pitchFamily="50" charset="-128"/>
                <a:ea typeface="メイリオ" panose="020B0604030504040204" pitchFamily="50" charset="-128"/>
              </a:rPr>
              <a:t>TEL 03-3280</a:t>
            </a:r>
            <a:r>
              <a:rPr lang="ja-JP" altLang="en-US" sz="1400" b="0" i="0" u="none" strike="noStrike" baseline="0" dirty="0">
                <a:solidFill>
                  <a:srgbClr val="000000"/>
                </a:solidFill>
                <a:latin typeface="メイリオ" panose="020B0604030504040204" pitchFamily="50" charset="-128"/>
                <a:ea typeface="メイリオ" panose="020B0604030504040204" pitchFamily="50" charset="-128"/>
              </a:rPr>
              <a:t>ｰ</a:t>
            </a:r>
            <a:r>
              <a:rPr lang="en-US" altLang="ja-JP" sz="1400" b="0" i="0" u="none" strike="noStrike" baseline="0" dirty="0">
                <a:solidFill>
                  <a:srgbClr val="000000"/>
                </a:solidFill>
                <a:latin typeface="メイリオ" panose="020B0604030504040204" pitchFamily="50" charset="-128"/>
                <a:ea typeface="メイリオ" panose="020B0604030504040204" pitchFamily="50" charset="-128"/>
              </a:rPr>
              <a:t>3812</a:t>
            </a:r>
            <a:r>
              <a:rPr lang="ja-JP" altLang="en-US" sz="1400" b="0" i="0" u="none" strike="noStrike" baseline="0" dirty="0">
                <a:solidFill>
                  <a:srgbClr val="000000"/>
                </a:solidFill>
                <a:latin typeface="メイリオ" panose="020B0604030504040204" pitchFamily="50" charset="-128"/>
                <a:ea typeface="メイリオ" panose="020B0604030504040204" pitchFamily="50" charset="-128"/>
              </a:rPr>
              <a:t>　</a:t>
            </a:r>
            <a:r>
              <a:rPr lang="en-US" altLang="ja-JP" sz="1400" b="0" i="0" u="none" strike="noStrike" baseline="0" dirty="0">
                <a:solidFill>
                  <a:srgbClr val="000000"/>
                </a:solidFill>
                <a:latin typeface="メイリオ" panose="020B0604030504040204" pitchFamily="50" charset="-128"/>
                <a:ea typeface="メイリオ" panose="020B0604030504040204" pitchFamily="50" charset="-128"/>
              </a:rPr>
              <a:t> FAX</a:t>
            </a:r>
            <a:r>
              <a:rPr lang="ja-JP" altLang="en-US" sz="1400" b="0" i="0" u="none" strike="noStrike" baseline="0" dirty="0">
                <a:solidFill>
                  <a:srgbClr val="000000"/>
                </a:solidFill>
                <a:latin typeface="メイリオ" panose="020B0604030504040204" pitchFamily="50" charset="-128"/>
                <a:ea typeface="メイリオ" panose="020B0604030504040204" pitchFamily="50" charset="-128"/>
              </a:rPr>
              <a:t>：</a:t>
            </a:r>
            <a:r>
              <a:rPr lang="en-US" altLang="ja-JP" sz="1400" b="0" i="0" u="none" strike="noStrike" baseline="0" dirty="0">
                <a:solidFill>
                  <a:srgbClr val="000000"/>
                </a:solidFill>
                <a:latin typeface="メイリオ" panose="020B0604030504040204" pitchFamily="50" charset="-128"/>
                <a:ea typeface="メイリオ" panose="020B0604030504040204" pitchFamily="50" charset="-128"/>
              </a:rPr>
              <a:t>03-3280-3816</a:t>
            </a:r>
            <a:endParaRPr kumimoji="1" lang="ja-JP" altLang="en-US" sz="14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885920187"/>
      </p:ext>
    </p:extLst>
  </p:cSld>
  <p:clrMapOvr>
    <a:masterClrMapping/>
  </p:clrMapOvr>
  <p:transition spd="slow">
    <p:push/>
  </p:transition>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TotalTime>
  <Words>326</Words>
  <Application>Microsoft Office PowerPoint</Application>
  <PresentationFormat>ワイド画面</PresentationFormat>
  <Paragraphs>26</Paragraphs>
  <Slides>1</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Yu Gothic Medium</vt:lpstr>
      <vt:lpstr>メイリオ</vt:lpstr>
      <vt:lpstr>源ノ角ゴシック Medium</vt:lpstr>
      <vt:lpstr>游ゴシック</vt:lpstr>
      <vt:lpstr>游ゴシック Light</vt:lpstr>
      <vt:lpstr>Arial</vt:lpstr>
      <vt:lpstr>Office テーマ</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TERUI Yasutaka</dc:creator>
  <cp:lastModifiedBy>TERUI Yasutaka</cp:lastModifiedBy>
  <cp:revision>12</cp:revision>
  <cp:lastPrinted>2022-04-06T02:12:13Z</cp:lastPrinted>
  <dcterms:created xsi:type="dcterms:W3CDTF">2022-03-29T02:04:25Z</dcterms:created>
  <dcterms:modified xsi:type="dcterms:W3CDTF">2022-04-06T02:12:16Z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273b9e9-5d89-45b0-bd92-22edbafde660_Enabled">
    <vt:lpwstr>true</vt:lpwstr>
  </property>
  <property fmtid="{D5CDD505-2E9C-101B-9397-08002B2CF9AE}" pid="3" name="MSIP_Label_d273b9e9-5d89-45b0-bd92-22edbafde660_SetDate">
    <vt:lpwstr>2022-03-29T02:04:31Z</vt:lpwstr>
  </property>
  <property fmtid="{D5CDD505-2E9C-101B-9397-08002B2CF9AE}" pid="4" name="MSIP_Label_d273b9e9-5d89-45b0-bd92-22edbafde660_Method">
    <vt:lpwstr>Standard</vt:lpwstr>
  </property>
  <property fmtid="{D5CDD505-2E9C-101B-9397-08002B2CF9AE}" pid="5" name="MSIP_Label_d273b9e9-5d89-45b0-bd92-22edbafde660_Name">
    <vt:lpwstr>ALJ_Internal</vt:lpwstr>
  </property>
  <property fmtid="{D5CDD505-2E9C-101B-9397-08002B2CF9AE}" pid="6" name="MSIP_Label_d273b9e9-5d89-45b0-bd92-22edbafde660_SiteId">
    <vt:lpwstr>396b38cc-aa65-492b-bb0e-3d94ed25a97b</vt:lpwstr>
  </property>
  <property fmtid="{D5CDD505-2E9C-101B-9397-08002B2CF9AE}" pid="7" name="MSIP_Label_d273b9e9-5d89-45b0-bd92-22edbafde660_ActionId">
    <vt:lpwstr>e4170ea9-1ce9-46e5-80fa-1b3cd3561f11</vt:lpwstr>
  </property>
  <property fmtid="{D5CDD505-2E9C-101B-9397-08002B2CF9AE}" pid="8" name="MSIP_Label_d273b9e9-5d89-45b0-bd92-22edbafde660_ContentBits">
    <vt:lpwstr>0</vt:lpwstr>
  </property>
</Properties>
</file>